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230" d="100"/>
          <a:sy n="230" d="100"/>
        </p:scale>
        <p:origin x="134" y="1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EFE893-E225-4CB8-BD2E-A106310C00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79599F55-C24E-4518-861C-D207CF3678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FBB1D8E-B753-4683-83B3-E100D531E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6F43901-DCD7-41E1-8259-C6F38E3A1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B2F55A-FFF7-4226-B57B-97F9C628A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37378307"/>
      </p:ext>
    </p:extLst>
  </p:cSld>
  <p:clrMapOvr>
    <a:masterClrMapping/>
  </p:clrMapOvr>
  <p:transition advClick="0" advTm="100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73AEDBB-2781-41C5-ADCB-3001D4D75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C5F40B5-29DA-4E07-A46A-D821D3E1A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01298A7-787A-4C01-878C-6B5BC882F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0CA3490-6432-413A-9963-7993297037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FF2684-D35A-4AC6-B082-DFB9F5147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28975501"/>
      </p:ext>
    </p:extLst>
  </p:cSld>
  <p:clrMapOvr>
    <a:masterClrMapping/>
  </p:clrMapOvr>
  <p:transition advClick="0" advTm="100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4FA7166B-FC85-4680-9BE1-3F3320F7D9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14387F7-5D75-4CC3-912C-D5373D4BE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3FEFE4-C6DC-4B68-9EFA-548C0CA73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A757849-750F-4A81-8A6A-64DFCA171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A11C15-4517-4FA7-A424-3432FA729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18900417"/>
      </p:ext>
    </p:extLst>
  </p:cSld>
  <p:clrMapOvr>
    <a:masterClrMapping/>
  </p:clrMapOvr>
  <p:transition advClick="0" advTm="100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67E436-82C2-4021-AC25-4410EA345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C82929-9D61-4123-B260-3561316BF5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F2155AA-4F40-40FD-8753-6CAC05E2F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6238CE-3E61-444F-9A74-3BB9D0E97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EAC8A15-33A3-4982-9FAA-01D8289E4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302045366"/>
      </p:ext>
    </p:extLst>
  </p:cSld>
  <p:clrMapOvr>
    <a:masterClrMapping/>
  </p:clrMapOvr>
  <p:transition advClick="0" advTm="100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1D49BDD-2DA6-43A0-937D-A9439AB2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D61A475-18BB-43C8-8E96-A9ACFE154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8925E83-834F-40EF-A044-14C3ECC17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872DDC-73AA-4953-9411-BB8575FB2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F642611-49DC-4FD1-9088-86B6305B0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859134438"/>
      </p:ext>
    </p:extLst>
  </p:cSld>
  <p:clrMapOvr>
    <a:masterClrMapping/>
  </p:clrMapOvr>
  <p:transition advClick="0" advTm="100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8A2870-3CC3-4457-90A0-6566C9D15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AE30C7-EA65-4671-B69A-ADE3B4DE11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87A2996-B0E1-450E-87DB-A28918CE70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4FC3D0-FF92-454F-A3B9-1BA65E366A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ED3A82-F7F9-474D-A829-B4A5A034B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116BF69-F5F0-496B-B871-4BFE9EE5DB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429053416"/>
      </p:ext>
    </p:extLst>
  </p:cSld>
  <p:clrMapOvr>
    <a:masterClrMapping/>
  </p:clrMapOvr>
  <p:transition advClick="0" advTm="100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46DE57-E7D6-4AA2-A6CA-0EE72CC5E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926A188-818D-4F04-B9D3-39751DAE9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027AE93-B8FE-4326-858A-1EF25F5A10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F71CE8A-EFB0-490D-B897-AD9FEB0AD28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CC29073-6EE5-4B05-887E-F0FBE09600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288279D3-B10B-4D17-85F4-004D03A0C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5F10E47-1AB4-40E3-8B8D-214BC007FB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54BDCCE-C848-484D-9BE1-25AADACC0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409832543"/>
      </p:ext>
    </p:extLst>
  </p:cSld>
  <p:clrMapOvr>
    <a:masterClrMapping/>
  </p:clrMapOvr>
  <p:transition advClick="0" advTm="100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4C6F37-143E-432B-BA1E-531D73840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A2C611-9CC3-4858-8993-31721C486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1FBC80C-41A2-4908-B2F5-07B7B45FD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512856C-DCC6-43BD-9886-8AEC55037E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566957771"/>
      </p:ext>
    </p:extLst>
  </p:cSld>
  <p:clrMapOvr>
    <a:masterClrMapping/>
  </p:clrMapOvr>
  <p:transition advClick="0" advTm="100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49B8B335-DD37-446D-86C4-8692B2EF2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1A5BB4D-A379-478C-8276-F81F006F1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113695-5D6C-4A8B-ADF7-3EED2200B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2248519777"/>
      </p:ext>
    </p:extLst>
  </p:cSld>
  <p:clrMapOvr>
    <a:masterClrMapping/>
  </p:clrMapOvr>
  <p:transition advClick="0" advTm="100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40946D-8B14-4363-BF4A-C74CBD23D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375AC7-5BEF-4E62-85FC-2BA7691B66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FB8FAB8-FE95-4116-9A9E-0CB50D4E6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DCB8F0-1D93-4FF3-BCB8-903EB37866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C79094E-4646-4A51-A09D-072E541C6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023370-92AE-4658-AF6B-59A41239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779284805"/>
      </p:ext>
    </p:extLst>
  </p:cSld>
  <p:clrMapOvr>
    <a:masterClrMapping/>
  </p:clrMapOvr>
  <p:transition advClick="0" advTm="100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324E03D-4B46-4DE5-991F-AE9B3D116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801ACC0-F4EA-47D2-854B-4AA3B76DD1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AT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A325C1F-60F4-4D2B-A6D9-C02064A08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39D1A0-3AEC-4757-9D1D-3E2234A3F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62B065-9564-4232-8FDD-BA2BD019D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AT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82A5144-EE54-40C8-8513-5A2AE363B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622528801"/>
      </p:ext>
    </p:extLst>
  </p:cSld>
  <p:clrMapOvr>
    <a:masterClrMapping/>
  </p:clrMapOvr>
  <p:transition advClick="0" advTm="100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17B3E7B-B5FB-4831-9906-2354484BA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AT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A9B452F-2895-437C-B45D-DF73898A37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AT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295E06A-7383-4B70-9FC2-CB02035E56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DEABFF-F64D-4681-AF10-520917FD9A68}" type="datetimeFigureOut">
              <a:rPr lang="de-AT" smtClean="0"/>
              <a:t>07.02.2022</a:t>
            </a:fld>
            <a:endParaRPr lang="de-AT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50EEF42-4E7F-485E-9E22-D19A55FA99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AT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98C73D-1FE5-490B-B226-718CA94445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491DA8-3507-4DB1-A278-759E72925C35}" type="slidenum">
              <a:rPr lang="de-AT" smtClean="0"/>
              <a:t>‹Nr.›</a:t>
            </a:fld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273821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advClick="0" advTm="100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rinnen, Spinnennetz enthält.&#10;&#10;Automatisch generierte Beschreibung">
            <a:extLst>
              <a:ext uri="{FF2B5EF4-FFF2-40B4-BE49-F238E27FC236}">
                <a16:creationId xmlns:a16="http://schemas.microsoft.com/office/drawing/2014/main" id="{BBBF74D3-8273-4FE1-B151-CE95B79984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AC30203-07C7-4150-9EFB-903F1B899D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567" y="2198832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76250"/>
      </p:ext>
    </p:extLst>
  </p:cSld>
  <p:clrMapOvr>
    <a:masterClrMapping/>
  </p:clrMapOvr>
  <p:transition advClick="0" advTm="1185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pinnennetz, Outdoorobjekt enthält.&#10;&#10;Automatisch generierte Beschreibung">
            <a:extLst>
              <a:ext uri="{FF2B5EF4-FFF2-40B4-BE49-F238E27FC236}">
                <a16:creationId xmlns:a16="http://schemas.microsoft.com/office/drawing/2014/main" id="{74B74570-82F4-4466-9DAB-EE3E46AD07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F28FFD91-7154-4428-A251-BEE41063F6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7567" y="2198832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975388"/>
      </p:ext>
    </p:extLst>
  </p:cSld>
  <p:clrMapOvr>
    <a:masterClrMapping/>
  </p:clrMapOvr>
  <p:transition advClick="0" advTm="1863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2.22222E-6 L 0.01823 0.0171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1" y="8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rinnen, Spinnennetz enthält.&#10;&#10;Automatisch generierte Beschreibung">
            <a:extLst>
              <a:ext uri="{FF2B5EF4-FFF2-40B4-BE49-F238E27FC236}">
                <a16:creationId xmlns:a16="http://schemas.microsoft.com/office/drawing/2014/main" id="{61A47248-1573-494B-93B6-DE582D9175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65B6E075-49C3-4BE9-AFC0-BEBE584AD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084" y="2330277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2281952"/>
      </p:ext>
    </p:extLst>
  </p:cSld>
  <p:clrMapOvr>
    <a:masterClrMapping/>
  </p:clrMapOvr>
  <p:transition advClick="0" advTm="337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4.81481E-6 L -0.00795 0.00555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04" y="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Spinnennetz, Outdoorobjekt enthält.&#10;&#10;Automatisch generierte Beschreibung">
            <a:extLst>
              <a:ext uri="{FF2B5EF4-FFF2-40B4-BE49-F238E27FC236}">
                <a16:creationId xmlns:a16="http://schemas.microsoft.com/office/drawing/2014/main" id="{D2BF53E5-7E07-4BC9-9034-1A755E81F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7960B983-A0C7-401B-9989-279FCDA4E4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792" y="2365837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747009"/>
      </p:ext>
    </p:extLst>
  </p:cSld>
  <p:clrMapOvr>
    <a:masterClrMapping/>
  </p:clrMapOvr>
  <p:transition advClick="0" advTm="1272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102EE79-2E47-4F1B-B923-64754B0DA6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27" y="0"/>
            <a:ext cx="1219200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536BA38C-08E8-4A7E-86E7-3E1422E9C7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6792" y="2365837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24395"/>
      </p:ext>
    </p:extLst>
  </p:cSld>
  <p:clrMapOvr>
    <a:masterClrMapping/>
  </p:clrMapOvr>
  <p:transition advClick="0" advTm="122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91667E-6 2.22222E-6 L 0.01601 0.04004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94" y="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rinnen, Spinnennetz enthält.&#10;&#10;Automatisch generierte Beschreibung">
            <a:extLst>
              <a:ext uri="{FF2B5EF4-FFF2-40B4-BE49-F238E27FC236}">
                <a16:creationId xmlns:a16="http://schemas.microsoft.com/office/drawing/2014/main" id="{3762E4CD-064A-4CE2-9DDA-0DD854302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055A620-B493-46AF-A587-CC8A3A6C93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932" y="2635740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1271181"/>
      </p:ext>
    </p:extLst>
  </p:cSld>
  <p:clrMapOvr>
    <a:masterClrMapping/>
  </p:clrMapOvr>
  <p:transition advClick="0" advTm="12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4 0.00069 L -0.01993 -0.0236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77" y="-12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21185120-5854-4551-BD32-D50B0BA952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9F6900D3-00CE-47DA-92BE-1492111F11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8079" y="2473401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28758"/>
      </p:ext>
    </p:extLst>
  </p:cSld>
  <p:clrMapOvr>
    <a:masterClrMapping/>
  </p:clrMapOvr>
  <p:transition advClick="0" advTm="138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0069 L 0.01693 0.0719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8" y="356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rinnen, Spinnennetz enthält.&#10;&#10;Automatisch generierte Beschreibung">
            <a:extLst>
              <a:ext uri="{FF2B5EF4-FFF2-40B4-BE49-F238E27FC236}">
                <a16:creationId xmlns:a16="http://schemas.microsoft.com/office/drawing/2014/main" id="{7C68978B-5B8C-4ECB-9B47-193965D278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6D375C6-2FDD-4C1A-A6BF-818F657601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486" y="2960417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73343"/>
      </p:ext>
    </p:extLst>
  </p:cSld>
  <p:clrMapOvr>
    <a:masterClrMapping/>
  </p:clrMapOvr>
  <p:transition advClick="0" advTm="95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Ein Bild, das Text, drinnen, Spinnennetz enthält.&#10;&#10;Automatisch generierte Beschreibung">
            <a:extLst>
              <a:ext uri="{FF2B5EF4-FFF2-40B4-BE49-F238E27FC236}">
                <a16:creationId xmlns:a16="http://schemas.microsoft.com/office/drawing/2014/main" id="{CBE5AF0F-1DC2-4C3E-953B-E1DB60612D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05C663D-69F8-4AAB-B0B0-99A1B99A7A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3486" y="2960417"/>
            <a:ext cx="195407" cy="19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985093"/>
      </p:ext>
    </p:extLst>
  </p:cSld>
  <p:clrMapOvr>
    <a:masterClrMapping/>
  </p:clrMapOvr>
  <p:transition advClick="0" advTm="1448"/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Breitbild</PresentationFormat>
  <Paragraphs>0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Reiter Lydia</dc:creator>
  <cp:lastModifiedBy>Reiter Lydia</cp:lastModifiedBy>
  <cp:revision>1</cp:revision>
  <dcterms:created xsi:type="dcterms:W3CDTF">2022-02-07T10:04:22Z</dcterms:created>
  <dcterms:modified xsi:type="dcterms:W3CDTF">2022-02-07T10:25:29Z</dcterms:modified>
</cp:coreProperties>
</file>

<file path=docProps/thumbnail.jpeg>
</file>